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8DB6AD-3E22-4CDA-AE62-23D036506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6659B1A-9FA3-411F-8F97-D9C07EC20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FA46CA-076C-4611-95FA-4E34A4224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9CA045-9209-4B11-ABB7-D4972E34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D8BD73-5AC9-4633-AB3D-074D0DA6B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38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9277B-2DC8-4C0F-B16E-733DD815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C25AB3-5B90-4626-BD2C-C733DD3F9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A3DD99-2335-4EE1-B967-67658786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DCA713-1CD9-431B-8DE5-F85672988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EC511B-92F7-4CC5-99A4-8FE1DE439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88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C13FBC4-2775-4186-91E9-078027DC4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8DC1F9-F57B-410F-91DD-DB5C7FDF1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2B3935-838C-4651-ADFF-218E8E2B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6D1C61-93D2-4E85-83D8-B216BBA2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59D15B-4410-41C3-A6DF-F934D650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47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B119F-8DE5-49B9-AC8A-C86BE9EB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50C511-FCDD-4D92-A2F4-DD11A0256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051E03-B988-4724-AB3A-928B27849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818D37-1877-4407-ADB3-0B12E698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D1FC90-318E-46FF-88E6-E680B921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019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F1EE5-9947-4AB9-8D07-B546D6CC9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C78734-259D-4866-AE17-97177C164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EC7274-7789-439F-A822-6FFA5B54D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0B492-25DD-4731-8EB1-7A68F4E2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1057FB-30F8-4478-9342-1CF5C3C2C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41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39408F-E666-4DEE-AA30-9897BEA2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C5577F-BDCC-436B-90B6-30B589322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72FD31-F427-44B7-A3F3-DC2633DD7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EDF30D-112B-416E-AF26-DA51C7D9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9A886F-3F57-45F0-B28F-AC7F52548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B29DD6-8C1D-4370-A33B-BBC63CF30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1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B42BA-739F-4DAB-AA9F-5883F2E4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F63A99-969A-4C32-BB29-0C0F3B16B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857FC9-7642-4780-AF63-11E510150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29D3CA2-F2AB-45AD-A7DC-A1FEE6A127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2ECEDC4-A681-4200-B4B0-325F1FDD8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B02C8C9-FC69-47E4-A75A-AD92E1491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EEF07D4-6E71-4EDE-81D0-0AAA05DC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19A01E4-D626-4F5E-9007-2BCB437F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56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536B9-EF5A-48F7-982A-824853CEF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4B5524-3F6F-419C-8E58-F1C02BE9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1E0CB1B-7626-4A76-8DE5-C6A249A14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7DF562-3D79-4CA8-9AE6-366C0D3F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99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93BC074-00FC-4113-AC0E-67626B04B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2DF7FF4-B6F1-4878-A359-8504E56A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D3DDE3-45D6-4FA6-A6DE-16D7916C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56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3FE88-4669-4847-A13A-8D3CFADA0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54F8A2-E04A-4CE2-AB7F-6CFCD5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7DD2AE-10EE-49C6-AADF-5C241E622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AA9D7B-B5DD-4FFC-A23D-55FC8663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C53CF43-8305-4175-BC52-69C02525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E10640-F0E6-48D6-B0BB-876AEB47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57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F0FBA-9E43-47E0-8913-6EBC162C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B4AA9CD-FB9E-4174-80DC-113DFF0D7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490895-C19B-4FE8-AF97-DDC9280CD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A22840-DFA0-4A13-BA18-C4C4402C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5DBDC3-7C48-4445-96D1-9D79BDC1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8E46D4-5EA0-4A77-AFC8-A23128AA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8E1F8DB-47EB-4959-AB59-0CA2B59A8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AC0910-A62E-45E1-86ED-48C3BE98E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55BC5-76FC-4916-A975-E9CE693A6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009A-5544-4984-ADC1-BE1848D4294E}" type="datetimeFigureOut">
              <a:rPr lang="de-DE" smtClean="0"/>
              <a:t>10.10.2018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6F17AA-5C8E-4192-BAEE-17EB55E5F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5FC094-2E92-4769-9FD2-2C7BB12A4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D2D3-9ABA-48BB-A352-2CE4D5A612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92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F18110D8-A7BA-41C3-B7EB-F8369E4FD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0"/>
            <a:ext cx="3044952" cy="685799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Kind</a:t>
            </a:r>
          </a:p>
          <a:p>
            <a:r>
              <a:rPr lang="de-DE" dirty="0"/>
              <a:t>Klient / Klientin</a:t>
            </a:r>
          </a:p>
          <a:p>
            <a:r>
              <a:rPr lang="de-DE" dirty="0"/>
              <a:t>Kommunikation</a:t>
            </a:r>
          </a:p>
          <a:p>
            <a:r>
              <a:rPr lang="de-DE" dirty="0"/>
              <a:t>Kompetenz</a:t>
            </a:r>
          </a:p>
          <a:p>
            <a:r>
              <a:rPr lang="de-DE" dirty="0"/>
              <a:t>Krankheit</a:t>
            </a:r>
          </a:p>
          <a:p>
            <a:r>
              <a:rPr lang="de-DE" dirty="0"/>
              <a:t>Krise</a:t>
            </a:r>
          </a:p>
          <a:p>
            <a:r>
              <a:rPr lang="de-DE" dirty="0"/>
              <a:t>Kunde / Kundin</a:t>
            </a:r>
          </a:p>
          <a:p>
            <a:r>
              <a:rPr lang="de-DE" dirty="0"/>
              <a:t>kurativ</a:t>
            </a:r>
          </a:p>
          <a:p>
            <a:r>
              <a:rPr lang="de-DE" dirty="0"/>
              <a:t>Lebensgestaltung</a:t>
            </a:r>
          </a:p>
          <a:p>
            <a:r>
              <a:rPr lang="de-DE" dirty="0"/>
              <a:t>Lebenswelt</a:t>
            </a:r>
          </a:p>
          <a:p>
            <a:r>
              <a:rPr lang="de-DE" dirty="0"/>
              <a:t>Lebensende</a:t>
            </a:r>
          </a:p>
          <a:p>
            <a:r>
              <a:rPr lang="de-DE" dirty="0"/>
              <a:t>Lösung</a:t>
            </a:r>
          </a:p>
          <a:p>
            <a:r>
              <a:rPr lang="de-DE" dirty="0"/>
              <a:t>Mikroschulung</a:t>
            </a:r>
          </a:p>
          <a:p>
            <a:r>
              <a:rPr lang="de-DE" dirty="0"/>
              <a:t>Motivation</a:t>
            </a:r>
          </a:p>
          <a:p>
            <a:r>
              <a:rPr lang="de-DE" dirty="0"/>
              <a:t>Orientierung</a:t>
            </a:r>
          </a:p>
          <a:p>
            <a:r>
              <a:rPr lang="de-DE" dirty="0"/>
              <a:t>palliativ</a:t>
            </a:r>
          </a:p>
          <a:p>
            <a:r>
              <a:rPr lang="de-DE" dirty="0"/>
              <a:t>Partizipation</a:t>
            </a:r>
          </a:p>
          <a:p>
            <a:r>
              <a:rPr lang="de-DE" dirty="0"/>
              <a:t>Patient / Patientin</a:t>
            </a:r>
          </a:p>
          <a:p>
            <a:r>
              <a:rPr lang="de-DE" dirty="0"/>
              <a:t>personenzentriert</a:t>
            </a:r>
          </a:p>
          <a:p>
            <a:r>
              <a:rPr lang="de-DE" dirty="0"/>
              <a:t>physisch</a:t>
            </a:r>
          </a:p>
          <a:p>
            <a:r>
              <a:rPr lang="de-DE" dirty="0"/>
              <a:t>Prävention</a:t>
            </a:r>
          </a:p>
          <a:p>
            <a:r>
              <a:rPr lang="de-DE" dirty="0"/>
              <a:t>psychisch</a:t>
            </a:r>
          </a:p>
          <a:p>
            <a:endParaRPr lang="de-DE" dirty="0"/>
          </a:p>
        </p:txBody>
      </p:sp>
      <p:sp>
        <p:nvSpPr>
          <p:cNvPr id="8" name="Inhaltsplatzhalter 4">
            <a:extLst>
              <a:ext uri="{FF2B5EF4-FFF2-40B4-BE49-F238E27FC236}">
                <a16:creationId xmlns:a16="http://schemas.microsoft.com/office/drawing/2014/main" id="{719447C1-918E-4CD7-A581-499134DF0E23}"/>
              </a:ext>
            </a:extLst>
          </p:cNvPr>
          <p:cNvSpPr txBox="1">
            <a:spLocks/>
          </p:cNvSpPr>
          <p:nvPr/>
        </p:nvSpPr>
        <p:spPr>
          <a:xfrm>
            <a:off x="2974848" y="68826"/>
            <a:ext cx="3044952" cy="6789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9" name="Inhaltsplatzhalter 4">
            <a:extLst>
              <a:ext uri="{FF2B5EF4-FFF2-40B4-BE49-F238E27FC236}">
                <a16:creationId xmlns:a16="http://schemas.microsoft.com/office/drawing/2014/main" id="{31224302-2E86-4364-9DF6-2FC2775D93E9}"/>
              </a:ext>
            </a:extLst>
          </p:cNvPr>
          <p:cNvSpPr txBox="1">
            <a:spLocks/>
          </p:cNvSpPr>
          <p:nvPr/>
        </p:nvSpPr>
        <p:spPr>
          <a:xfrm>
            <a:off x="117987" y="0"/>
            <a:ext cx="3196665" cy="6857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900" dirty="0"/>
              <a:t>Adhärenz</a:t>
            </a:r>
          </a:p>
          <a:p>
            <a:r>
              <a:rPr lang="de-DE" sz="2000" dirty="0"/>
              <a:t>Alltagskompetenz</a:t>
            </a:r>
          </a:p>
          <a:p>
            <a:r>
              <a:rPr lang="de-DE" sz="2000" dirty="0"/>
              <a:t>Alter</a:t>
            </a:r>
          </a:p>
          <a:p>
            <a:r>
              <a:rPr lang="de-DE" sz="2000" dirty="0"/>
              <a:t>Anforderungen</a:t>
            </a:r>
          </a:p>
          <a:p>
            <a:r>
              <a:rPr lang="de-DE" sz="2000" dirty="0"/>
              <a:t>Angebot</a:t>
            </a:r>
          </a:p>
          <a:p>
            <a:r>
              <a:rPr lang="de-DE" sz="1900" dirty="0"/>
              <a:t>Anleitung</a:t>
            </a:r>
          </a:p>
          <a:p>
            <a:r>
              <a:rPr lang="de-DE" sz="2000" dirty="0"/>
              <a:t>Asymmetrie </a:t>
            </a:r>
          </a:p>
          <a:p>
            <a:r>
              <a:rPr lang="de-DE" sz="2000" dirty="0"/>
              <a:t>Aufklärung</a:t>
            </a:r>
          </a:p>
          <a:p>
            <a:r>
              <a:rPr lang="de-DE" sz="2000" dirty="0"/>
              <a:t>auf Augenhöhe</a:t>
            </a:r>
          </a:p>
          <a:p>
            <a:r>
              <a:rPr lang="de-DE" sz="2000" dirty="0"/>
              <a:t>Autonomie</a:t>
            </a:r>
          </a:p>
          <a:p>
            <a:r>
              <a:rPr lang="de-DE" sz="1900" dirty="0"/>
              <a:t>Beratung</a:t>
            </a:r>
          </a:p>
          <a:p>
            <a:r>
              <a:rPr lang="de-DE" sz="1900" dirty="0"/>
              <a:t>Begleitung</a:t>
            </a:r>
          </a:p>
          <a:p>
            <a:r>
              <a:rPr lang="de-DE" sz="2000" dirty="0"/>
              <a:t>Belastung</a:t>
            </a:r>
          </a:p>
          <a:p>
            <a:r>
              <a:rPr lang="de-DE" sz="2000" dirty="0"/>
              <a:t>Bevormundung</a:t>
            </a:r>
          </a:p>
          <a:p>
            <a:r>
              <a:rPr lang="de-DE" sz="2000" dirty="0"/>
              <a:t>Bewohner / Bewohnerin</a:t>
            </a:r>
          </a:p>
          <a:p>
            <a:r>
              <a:rPr lang="de-DE" sz="1900" dirty="0"/>
              <a:t>Beziehung</a:t>
            </a:r>
          </a:p>
          <a:p>
            <a:r>
              <a:rPr lang="de-DE" sz="2000" dirty="0"/>
              <a:t>Chronisch</a:t>
            </a:r>
          </a:p>
          <a:p>
            <a:r>
              <a:rPr lang="de-DE" sz="2000" dirty="0"/>
              <a:t>Compliance</a:t>
            </a:r>
          </a:p>
          <a:p>
            <a:endParaRPr lang="de-DE" sz="2000" dirty="0"/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12" name="Inhaltsplatzhalter 6">
            <a:extLst>
              <a:ext uri="{FF2B5EF4-FFF2-40B4-BE49-F238E27FC236}">
                <a16:creationId xmlns:a16="http://schemas.microsoft.com/office/drawing/2014/main" id="{6AD674DE-D20A-4F0E-9F99-718B154219EA}"/>
              </a:ext>
            </a:extLst>
          </p:cNvPr>
          <p:cNvSpPr txBox="1">
            <a:spLocks/>
          </p:cNvSpPr>
          <p:nvPr/>
        </p:nvSpPr>
        <p:spPr>
          <a:xfrm>
            <a:off x="9369552" y="0"/>
            <a:ext cx="2822448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0" name="Inhaltsplatzhalter 4">
            <a:extLst>
              <a:ext uri="{FF2B5EF4-FFF2-40B4-BE49-F238E27FC236}">
                <a16:creationId xmlns:a16="http://schemas.microsoft.com/office/drawing/2014/main" id="{9934545B-51A1-4833-8291-DC6F41DB5846}"/>
              </a:ext>
            </a:extLst>
          </p:cNvPr>
          <p:cNvSpPr txBox="1">
            <a:spLocks/>
          </p:cNvSpPr>
          <p:nvPr/>
        </p:nvSpPr>
        <p:spPr>
          <a:xfrm>
            <a:off x="3162940" y="0"/>
            <a:ext cx="2933060" cy="6892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/>
              <a:t>Dialog</a:t>
            </a:r>
          </a:p>
          <a:p>
            <a:r>
              <a:rPr lang="de-DE" sz="2000" dirty="0"/>
              <a:t>didaktische Prinzipien</a:t>
            </a:r>
          </a:p>
          <a:p>
            <a:r>
              <a:rPr lang="de-DE" sz="2000" dirty="0"/>
              <a:t>Edukation </a:t>
            </a:r>
          </a:p>
          <a:p>
            <a:r>
              <a:rPr lang="de-DE" sz="2000" dirty="0"/>
              <a:t>edukativ</a:t>
            </a:r>
          </a:p>
          <a:p>
            <a:r>
              <a:rPr lang="de-DE" sz="2000" dirty="0"/>
              <a:t>eigenständig</a:t>
            </a:r>
          </a:p>
          <a:p>
            <a:r>
              <a:rPr lang="de-DE" sz="2000" dirty="0"/>
              <a:t>Einbeziehung</a:t>
            </a:r>
          </a:p>
          <a:p>
            <a:r>
              <a:rPr lang="de-DE" sz="2000" dirty="0"/>
              <a:t>ergebnisoffen</a:t>
            </a:r>
          </a:p>
          <a:p>
            <a:r>
              <a:rPr lang="de-DE" sz="2000" dirty="0"/>
              <a:t>Förderung</a:t>
            </a:r>
          </a:p>
          <a:p>
            <a:r>
              <a:rPr lang="de-DE" sz="2000" dirty="0"/>
              <a:t>Frau</a:t>
            </a:r>
          </a:p>
          <a:p>
            <a:r>
              <a:rPr lang="de-DE" sz="2000" dirty="0"/>
              <a:t>Freiheit</a:t>
            </a:r>
          </a:p>
          <a:p>
            <a:r>
              <a:rPr lang="de-DE" sz="2000" dirty="0"/>
              <a:t>Fremdpflege </a:t>
            </a:r>
          </a:p>
          <a:p>
            <a:r>
              <a:rPr lang="de-DE" sz="2000" dirty="0"/>
              <a:t>Gesundheit</a:t>
            </a:r>
          </a:p>
          <a:p>
            <a:r>
              <a:rPr lang="de-DE" sz="2000" dirty="0"/>
              <a:t>Gesundheitsförderung</a:t>
            </a:r>
          </a:p>
          <a:p>
            <a:r>
              <a:rPr lang="de-DE" sz="2000" dirty="0"/>
              <a:t>Gesundheitsziele</a:t>
            </a:r>
          </a:p>
          <a:p>
            <a:r>
              <a:rPr lang="de-DE" sz="2000" dirty="0"/>
              <a:t>Grenzen</a:t>
            </a:r>
          </a:p>
          <a:p>
            <a:r>
              <a:rPr lang="de-DE" sz="2000" dirty="0"/>
              <a:t>individuell</a:t>
            </a:r>
          </a:p>
          <a:p>
            <a:r>
              <a:rPr lang="de-DE" sz="1900" dirty="0"/>
              <a:t>Information</a:t>
            </a:r>
          </a:p>
          <a:p>
            <a:r>
              <a:rPr lang="de-DE" sz="2000" dirty="0"/>
              <a:t>Instruktion</a:t>
            </a:r>
          </a:p>
          <a:p>
            <a:r>
              <a:rPr lang="de-DE" sz="2000" dirty="0"/>
              <a:t>Jugendlicher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11" name="Inhaltsplatzhalter 6">
            <a:extLst>
              <a:ext uri="{FF2B5EF4-FFF2-40B4-BE49-F238E27FC236}">
                <a16:creationId xmlns:a16="http://schemas.microsoft.com/office/drawing/2014/main" id="{D1809434-25B5-4A9B-95D4-66FB03C7FB3E}"/>
              </a:ext>
            </a:extLst>
          </p:cNvPr>
          <p:cNvSpPr txBox="1">
            <a:spLocks/>
          </p:cNvSpPr>
          <p:nvPr/>
        </p:nvSpPr>
        <p:spPr>
          <a:xfrm>
            <a:off x="9029061" y="-1"/>
            <a:ext cx="3044952" cy="6857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Rehabilitation</a:t>
            </a:r>
          </a:p>
          <a:p>
            <a:r>
              <a:rPr lang="de-DE" dirty="0"/>
              <a:t>Reflexion</a:t>
            </a:r>
          </a:p>
          <a:p>
            <a:r>
              <a:rPr lang="de-DE" dirty="0"/>
              <a:t>Schulung</a:t>
            </a:r>
          </a:p>
          <a:p>
            <a:r>
              <a:rPr lang="de-DE" dirty="0"/>
              <a:t>Selbstpflege</a:t>
            </a:r>
          </a:p>
          <a:p>
            <a:r>
              <a:rPr lang="de-DE" dirty="0"/>
              <a:t>Selbständigkeit</a:t>
            </a:r>
          </a:p>
          <a:p>
            <a:r>
              <a:rPr lang="de-DE" dirty="0"/>
              <a:t>Selbstbestimmung</a:t>
            </a:r>
          </a:p>
          <a:p>
            <a:r>
              <a:rPr lang="de-DE" dirty="0"/>
              <a:t>situationsorientiert</a:t>
            </a:r>
          </a:p>
          <a:p>
            <a:r>
              <a:rPr lang="de-DE" dirty="0"/>
              <a:t>sozialpflegerisch</a:t>
            </a:r>
          </a:p>
          <a:p>
            <a:r>
              <a:rPr lang="de-DE" sz="2400" dirty="0"/>
              <a:t>soziale Bezugspersonen</a:t>
            </a:r>
          </a:p>
          <a:p>
            <a:r>
              <a:rPr lang="de-DE" sz="2400" dirty="0"/>
              <a:t>Stärkung</a:t>
            </a:r>
          </a:p>
          <a:p>
            <a:r>
              <a:rPr lang="de-DE" sz="2400" dirty="0"/>
              <a:t>Therapie</a:t>
            </a:r>
          </a:p>
          <a:p>
            <a:r>
              <a:rPr lang="de-DE" dirty="0"/>
              <a:t>Therapietreue</a:t>
            </a:r>
          </a:p>
          <a:p>
            <a:r>
              <a:rPr lang="de-DE" dirty="0"/>
              <a:t>Trialog</a:t>
            </a:r>
          </a:p>
          <a:p>
            <a:r>
              <a:rPr lang="de-DE" dirty="0"/>
              <a:t>Unterstützung</a:t>
            </a:r>
          </a:p>
          <a:p>
            <a:r>
              <a:rPr lang="de-DE" dirty="0"/>
              <a:t>unterstützen</a:t>
            </a:r>
          </a:p>
          <a:p>
            <a:r>
              <a:rPr lang="de-DE" dirty="0"/>
              <a:t>Verbesserung</a:t>
            </a:r>
          </a:p>
          <a:p>
            <a:r>
              <a:rPr lang="de-DE" dirty="0"/>
              <a:t>Wissen</a:t>
            </a:r>
          </a:p>
          <a:p>
            <a:r>
              <a:rPr lang="de-DE" dirty="0"/>
              <a:t>wiedererlangen</a:t>
            </a:r>
          </a:p>
          <a:p>
            <a:r>
              <a:rPr lang="de-DE" dirty="0"/>
              <a:t>zu pflegender Mensch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0381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Breitbild</PresentationFormat>
  <Paragraphs>78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Muths</dc:creator>
  <cp:lastModifiedBy>Sabine Muths</cp:lastModifiedBy>
  <cp:revision>19</cp:revision>
  <dcterms:created xsi:type="dcterms:W3CDTF">2018-10-03T14:40:11Z</dcterms:created>
  <dcterms:modified xsi:type="dcterms:W3CDTF">2018-10-10T09:49:07Z</dcterms:modified>
</cp:coreProperties>
</file>